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XunMPW1gaosByj9UXbmgWG/c7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60" y="0"/>
            <a:ext cx="92024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14" y="0"/>
            <a:ext cx="91731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92" y="0"/>
            <a:ext cx="9165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853" y="0"/>
            <a:ext cx="92562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042" y="0"/>
            <a:ext cx="92399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052" y="0"/>
            <a:ext cx="92638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306" y="0"/>
            <a:ext cx="91173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650" y="0"/>
            <a:ext cx="9258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347" y="0"/>
            <a:ext cx="91573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692" y="0"/>
            <a:ext cx="93246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873" y="0"/>
            <a:ext cx="92402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371" y="0"/>
            <a:ext cx="91812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069" y="0"/>
            <a:ext cx="91758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093" y="0"/>
            <a:ext cx="91678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92" y="0"/>
            <a:ext cx="9165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61" y="0"/>
            <a:ext cx="91786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028" y="0"/>
            <a:ext cx="92079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741" y="0"/>
            <a:ext cx="90365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57" y="0"/>
            <a:ext cx="92106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753" y="0"/>
            <a:ext cx="92144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984" y="0"/>
            <a:ext cx="92140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694" y="0"/>
            <a:ext cx="92166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55" y="0"/>
            <a:ext cx="91652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387" y="0"/>
            <a:ext cx="9197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773" y="0"/>
            <a:ext cx="92104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363" y="0"/>
            <a:ext cx="91732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619" y="0"/>
            <a:ext cx="91147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542" y="0"/>
            <a:ext cx="91069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524" y="0"/>
            <a:ext cx="92189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2021-12-06T09:25:08Z</dcterms:created>
  <dc:creator>Francesco Fattorusso</dc:creator>
</cp:coreProperties>
</file>